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3" r:id="rId9"/>
    <p:sldId id="266" r:id="rId10"/>
    <p:sldId id="278" r:id="rId11"/>
    <p:sldId id="277" r:id="rId12"/>
    <p:sldId id="276" r:id="rId13"/>
    <p:sldId id="275" r:id="rId14"/>
    <p:sldId id="274" r:id="rId15"/>
    <p:sldId id="273" r:id="rId16"/>
    <p:sldId id="272" r:id="rId17"/>
    <p:sldId id="264" r:id="rId18"/>
    <p:sldId id="267" r:id="rId19"/>
    <p:sldId id="258" r:id="rId20"/>
    <p:sldId id="268" r:id="rId21"/>
    <p:sldId id="269" r:id="rId22"/>
    <p:sldId id="281" r:id="rId23"/>
    <p:sldId id="280" r:id="rId24"/>
    <p:sldId id="279" r:id="rId25"/>
    <p:sldId id="270" r:id="rId26"/>
    <p:sldId id="27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DBA-D3BC-426E-B52F-B045C1B0783F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0D01-5B36-419C-AFE7-B2EA720E7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DBA-D3BC-426E-B52F-B045C1B0783F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0D01-5B36-419C-AFE7-B2EA720E7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4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DBA-D3BC-426E-B52F-B045C1B0783F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0D01-5B36-419C-AFE7-B2EA720E7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5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DBA-D3BC-426E-B52F-B045C1B0783F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0D01-5B36-419C-AFE7-B2EA720E7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1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DBA-D3BC-426E-B52F-B045C1B0783F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0D01-5B36-419C-AFE7-B2EA720E7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5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DBA-D3BC-426E-B52F-B045C1B0783F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0D01-5B36-419C-AFE7-B2EA720E7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5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DBA-D3BC-426E-B52F-B045C1B0783F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0D01-5B36-419C-AFE7-B2EA720E7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4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DBA-D3BC-426E-B52F-B045C1B0783F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0D01-5B36-419C-AFE7-B2EA720E7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5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DBA-D3BC-426E-B52F-B045C1B0783F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0D01-5B36-419C-AFE7-B2EA720E7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7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DBA-D3BC-426E-B52F-B045C1B0783F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0D01-5B36-419C-AFE7-B2EA720E7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9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DBA-D3BC-426E-B52F-B045C1B0783F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0D01-5B36-419C-AFE7-B2EA720E7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8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71DBA-D3BC-426E-B52F-B045C1B0783F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0D01-5B36-419C-AFE7-B2EA720E7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" y="1333499"/>
            <a:ext cx="11506200" cy="1058863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a_RussDecor" panose="040E0604070208050204" pitchFamily="82" charset="-52"/>
              </a:rPr>
              <a:t>БУКВИЦЫ - РАСКРАСКИ</a:t>
            </a:r>
            <a:endParaRPr lang="ru-RU" sz="7200" dirty="0">
              <a:latin typeface="a_RussDecor" panose="040E0604070208050204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49" y="2731643"/>
            <a:ext cx="9458101" cy="33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50" y="460211"/>
            <a:ext cx="4266522" cy="6083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887" y="145722"/>
            <a:ext cx="4170025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00" y="317102"/>
            <a:ext cx="4885216" cy="62487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416" y="317102"/>
            <a:ext cx="5378984" cy="63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9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00" y="190499"/>
            <a:ext cx="2226712" cy="6252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475" y="279400"/>
            <a:ext cx="2509375" cy="63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5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50" y="279399"/>
            <a:ext cx="4511724" cy="62652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550" y="279399"/>
            <a:ext cx="5806950" cy="63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16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25" y="342899"/>
            <a:ext cx="4862808" cy="6423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399" y="342899"/>
            <a:ext cx="5800825" cy="65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42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5" y="494965"/>
            <a:ext cx="5559719" cy="5636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950" y="326687"/>
            <a:ext cx="5948711" cy="59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7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25" y="118862"/>
            <a:ext cx="5237550" cy="6739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350" y="195011"/>
            <a:ext cx="5593500" cy="66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56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0" y="458107"/>
            <a:ext cx="5451650" cy="57878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075" y="573533"/>
            <a:ext cx="6416925" cy="61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6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5" y="135588"/>
            <a:ext cx="5237550" cy="6612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550" y="135937"/>
            <a:ext cx="4892150" cy="66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30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5" y="156937"/>
            <a:ext cx="4525650" cy="67010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75" y="156937"/>
            <a:ext cx="5832225" cy="66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9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450" t="5067" r="14902" b="6927"/>
          <a:stretch/>
        </p:blipFill>
        <p:spPr>
          <a:xfrm>
            <a:off x="673100" y="215899"/>
            <a:ext cx="4241800" cy="6417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224" r="5426" b="2317"/>
          <a:stretch/>
        </p:blipFill>
        <p:spPr>
          <a:xfrm>
            <a:off x="6266894" y="215899"/>
            <a:ext cx="4883707" cy="64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37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75" y="158104"/>
            <a:ext cx="4587025" cy="6598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650" y="240654"/>
            <a:ext cx="4551359" cy="643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80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0" y="304799"/>
            <a:ext cx="4946817" cy="62207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000" y="304799"/>
            <a:ext cx="5057200" cy="64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76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00" y="117352"/>
            <a:ext cx="4599800" cy="6541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825" y="117927"/>
            <a:ext cx="5756175" cy="65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84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314854"/>
            <a:ext cx="5845175" cy="61915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448537"/>
            <a:ext cx="6086550" cy="621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72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5657744" cy="6119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225" y="406400"/>
            <a:ext cx="5806875" cy="63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3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5" y="349598"/>
            <a:ext cx="5921575" cy="6086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137179"/>
            <a:ext cx="5845400" cy="529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64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18" r="2427"/>
          <a:stretch/>
        </p:blipFill>
        <p:spPr>
          <a:xfrm>
            <a:off x="241300" y="553116"/>
            <a:ext cx="5702300" cy="58619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25" r="3309"/>
          <a:stretch/>
        </p:blipFill>
        <p:spPr>
          <a:xfrm>
            <a:off x="6121400" y="210816"/>
            <a:ext cx="5943600" cy="616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7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49" y="170124"/>
            <a:ext cx="4807639" cy="6395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050" y="170124"/>
            <a:ext cx="4650650" cy="65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02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825"/>
            <a:ext cx="4932450" cy="65741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075" y="257859"/>
            <a:ext cx="5222425" cy="62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94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5" y="673158"/>
            <a:ext cx="5441349" cy="53317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100" y="517922"/>
            <a:ext cx="5705600" cy="56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4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200" y="0"/>
            <a:ext cx="5288400" cy="65487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75" y="110197"/>
            <a:ext cx="4525650" cy="66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03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50" y="378331"/>
            <a:ext cx="5324250" cy="62613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400" y="474466"/>
            <a:ext cx="5756200" cy="62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71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0" y="326766"/>
            <a:ext cx="5330423" cy="60105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250" y="203200"/>
            <a:ext cx="5559480" cy="63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61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50" y="167083"/>
            <a:ext cx="4688950" cy="6535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600" y="143058"/>
            <a:ext cx="5006400" cy="655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0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554934"/>
            <a:ext cx="5346700" cy="53672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400" y="797931"/>
            <a:ext cx="5457600" cy="541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1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21" r="2859"/>
          <a:stretch/>
        </p:blipFill>
        <p:spPr>
          <a:xfrm>
            <a:off x="101600" y="698500"/>
            <a:ext cx="5537200" cy="53063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863" y="457355"/>
            <a:ext cx="6177279" cy="566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74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2016"/>
          <a:stretch/>
        </p:blipFill>
        <p:spPr>
          <a:xfrm>
            <a:off x="212400" y="699248"/>
            <a:ext cx="5718500" cy="56080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1760"/>
          <a:stretch/>
        </p:blipFill>
        <p:spPr>
          <a:xfrm>
            <a:off x="6045200" y="966362"/>
            <a:ext cx="5968999" cy="55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74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600" y="328721"/>
            <a:ext cx="3952000" cy="65292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75" y="336416"/>
            <a:ext cx="4259505" cy="63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50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50" y="111741"/>
            <a:ext cx="5921450" cy="6559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66" y="293007"/>
            <a:ext cx="5489534" cy="61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17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426" t="3514" r="809"/>
          <a:stretch/>
        </p:blipFill>
        <p:spPr>
          <a:xfrm>
            <a:off x="177801" y="652862"/>
            <a:ext cx="5689599" cy="5723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240" r="4456"/>
          <a:stretch/>
        </p:blipFill>
        <p:spPr>
          <a:xfrm>
            <a:off x="6273800" y="249525"/>
            <a:ext cx="5716974" cy="61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23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99" y="355600"/>
            <a:ext cx="5249707" cy="6083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450" y="59409"/>
            <a:ext cx="5390100" cy="667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0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50" y="122897"/>
            <a:ext cx="4576500" cy="6637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225" y="212395"/>
            <a:ext cx="5463775" cy="65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95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25" y="229966"/>
            <a:ext cx="2350775" cy="36583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672" y="2806699"/>
            <a:ext cx="2381781" cy="37450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501" y="201359"/>
            <a:ext cx="2358191" cy="3658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036" y="2920999"/>
            <a:ext cx="2521525" cy="3630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6669" y="229966"/>
            <a:ext cx="2766431" cy="33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18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Использован материал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9300" y="2371636"/>
            <a:ext cx="11252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Горячева И.А. Церковнославянские прописи и уроки орнамента. В 5 </a:t>
            </a:r>
            <a:r>
              <a:rPr lang="ru-RU" sz="2000" smtClean="0"/>
              <a:t>ч.– </a:t>
            </a:r>
            <a:r>
              <a:rPr lang="ru-RU" sz="2000" dirty="0" smtClean="0"/>
              <a:t>Екатеринбург: Издательство «Артефакт», 2018.</a:t>
            </a:r>
          </a:p>
          <a:p>
            <a:r>
              <a:rPr lang="ru-RU" sz="2000" dirty="0" smtClean="0"/>
              <a:t>Горячева И. А., </a:t>
            </a:r>
            <a:r>
              <a:rPr lang="ru-RU" sz="2000" dirty="0" err="1" smtClean="0"/>
              <a:t>Корнилаева</a:t>
            </a:r>
            <a:r>
              <a:rPr lang="ru-RU" sz="2000" dirty="0" smtClean="0"/>
              <a:t> И. А. Книга-раскраска для чтения и письма. Часть 1, 2 / Худ. Сысков В. Д., Кочерова И. В. – Екатеринбург: ООО «Типография </a:t>
            </a:r>
            <a:r>
              <a:rPr lang="ru-RU" sz="2000" dirty="0" err="1" smtClean="0"/>
              <a:t>ситипринт</a:t>
            </a:r>
            <a:r>
              <a:rPr lang="ru-RU" sz="2000" dirty="0" smtClean="0"/>
              <a:t>», 2019.</a:t>
            </a:r>
            <a:endParaRPr lang="ru-RU" sz="20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23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0" y="131554"/>
            <a:ext cx="4474800" cy="6726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375" y="321925"/>
            <a:ext cx="4525650" cy="63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50" y="457938"/>
            <a:ext cx="4879950" cy="6060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076" y="580407"/>
            <a:ext cx="5179136" cy="59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0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50" y="328367"/>
            <a:ext cx="4282350" cy="5987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0" y="225316"/>
            <a:ext cx="4775200" cy="63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5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25" y="732148"/>
            <a:ext cx="5477175" cy="53107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732148"/>
            <a:ext cx="5900948" cy="549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75" y="248254"/>
            <a:ext cx="4599825" cy="64740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600" y="542957"/>
            <a:ext cx="3812000" cy="63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05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69</Words>
  <Application>Microsoft Office PowerPoint</Application>
  <PresentationFormat>Широкоэкранный</PresentationFormat>
  <Paragraphs>6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a_RussDecor</vt:lpstr>
      <vt:lpstr>Arial</vt:lpstr>
      <vt:lpstr>Calibri</vt:lpstr>
      <vt:lpstr>Calibri Light</vt:lpstr>
      <vt:lpstr>Тема Office</vt:lpstr>
      <vt:lpstr>БУКВИЦЫ - РАСКРАСКИ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БУКВИЦЫ - РАСКРАСКИ</dc:title>
  <dc:creator>Sergey</dc:creator>
  <cp:lastModifiedBy>Пользователь Windows</cp:lastModifiedBy>
  <cp:revision>8</cp:revision>
  <dcterms:created xsi:type="dcterms:W3CDTF">2020-05-14T18:49:42Z</dcterms:created>
  <dcterms:modified xsi:type="dcterms:W3CDTF">2021-05-09T07:54:52Z</dcterms:modified>
</cp:coreProperties>
</file>